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797675" cy="9926638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8B09B-D56F-478B-9D1E-19D3D50081C3}" type="datetimeFigureOut">
              <a:rPr lang="th-TH" smtClean="0"/>
              <a:t>06/01/64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ACE03-7BA0-426B-AB68-4BFE071694A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55152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8B09B-D56F-478B-9D1E-19D3D50081C3}" type="datetimeFigureOut">
              <a:rPr lang="th-TH" smtClean="0"/>
              <a:t>06/01/64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ACE03-7BA0-426B-AB68-4BFE071694A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85659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8B09B-D56F-478B-9D1E-19D3D50081C3}" type="datetimeFigureOut">
              <a:rPr lang="th-TH" smtClean="0"/>
              <a:t>06/01/64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ACE03-7BA0-426B-AB68-4BFE071694A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05952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8B09B-D56F-478B-9D1E-19D3D50081C3}" type="datetimeFigureOut">
              <a:rPr lang="th-TH" smtClean="0"/>
              <a:t>06/01/64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ACE03-7BA0-426B-AB68-4BFE071694A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96284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8B09B-D56F-478B-9D1E-19D3D50081C3}" type="datetimeFigureOut">
              <a:rPr lang="th-TH" smtClean="0"/>
              <a:t>06/01/64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ACE03-7BA0-426B-AB68-4BFE071694A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95846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8B09B-D56F-478B-9D1E-19D3D50081C3}" type="datetimeFigureOut">
              <a:rPr lang="th-TH" smtClean="0"/>
              <a:t>06/01/64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ACE03-7BA0-426B-AB68-4BFE071694A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47666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8B09B-D56F-478B-9D1E-19D3D50081C3}" type="datetimeFigureOut">
              <a:rPr lang="th-TH" smtClean="0"/>
              <a:t>06/01/64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ACE03-7BA0-426B-AB68-4BFE071694A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69521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8B09B-D56F-478B-9D1E-19D3D50081C3}" type="datetimeFigureOut">
              <a:rPr lang="th-TH" smtClean="0"/>
              <a:t>06/01/64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ACE03-7BA0-426B-AB68-4BFE071694A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86326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8B09B-D56F-478B-9D1E-19D3D50081C3}" type="datetimeFigureOut">
              <a:rPr lang="th-TH" smtClean="0"/>
              <a:t>06/01/64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ACE03-7BA0-426B-AB68-4BFE071694A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58978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8B09B-D56F-478B-9D1E-19D3D50081C3}" type="datetimeFigureOut">
              <a:rPr lang="th-TH" smtClean="0"/>
              <a:t>06/01/64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ACE03-7BA0-426B-AB68-4BFE071694A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5921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8B09B-D56F-478B-9D1E-19D3D50081C3}" type="datetimeFigureOut">
              <a:rPr lang="th-TH" smtClean="0"/>
              <a:t>06/01/64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ACE03-7BA0-426B-AB68-4BFE071694A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14650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08B09B-D56F-478B-9D1E-19D3D50081C3}" type="datetimeFigureOut">
              <a:rPr lang="th-TH" smtClean="0"/>
              <a:t>06/01/64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6ACE03-7BA0-426B-AB68-4BFE071694A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74449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7265" y="1562101"/>
            <a:ext cx="11301271" cy="3056466"/>
          </a:xfrm>
        </p:spPr>
        <p:txBody>
          <a:bodyPr>
            <a:noAutofit/>
          </a:bodyPr>
          <a:lstStyle/>
          <a:p>
            <a:pPr marL="355600" indent="-355600"/>
            <a:r>
              <a:rPr lang="th-TH" sz="2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</a:t>
            </a:r>
            <a:r>
              <a:rPr lang="th-TH" sz="2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. การ</a:t>
            </a:r>
            <a:r>
              <a:rPr lang="th-TH" sz="2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ต่ออายุ</a:t>
            </a:r>
            <a:r>
              <a:rPr lang="th-TH" sz="2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ใบอนุญาตทดลองประกอบกิจการกระจาย</a:t>
            </a:r>
            <a:r>
              <a:rPr lang="th-TH" sz="2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เสียง</a:t>
            </a:r>
            <a:br>
              <a:rPr lang="th-TH" sz="2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2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กรณี</a:t>
            </a:r>
            <a:r>
              <a:rPr lang="th-TH" sz="2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ได้ทำการยืนยันตนเองแล้ว </a:t>
            </a:r>
            <a:br>
              <a:rPr lang="th-TH" sz="20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2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สามารถเข้าใช้งานระบบการยื่นคำขออนุญาตทางอิเล็กทรอนิกส์ สำหรับผู้ประกอบกิจการกระจายเสียงและกิจการโทรทัศน์ (ระบบ </a:t>
            </a:r>
            <a:r>
              <a:rPr lang="en-US" sz="2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E-BCS)</a:t>
            </a:r>
            <a:br>
              <a:rPr lang="en-US" sz="20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2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ได้ทาง &gt;&gt; </a:t>
            </a:r>
            <a:r>
              <a:rPr lang="en-US" sz="2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https://bcsservices.nbtc.go.th/eservices/</a:t>
            </a:r>
            <a:br>
              <a:rPr lang="en-US" sz="20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en-US" sz="2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en-US" sz="20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2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กรณียัง</a:t>
            </a:r>
            <a:r>
              <a:rPr lang="th-TH" sz="20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ไม่ได้</a:t>
            </a:r>
            <a:r>
              <a:rPr lang="th-TH" sz="2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ทำการยืนยันตนเอง ท่านสามารถ จองคิวเพื่อขอรับบริการในการ ยืนยันตนเองออนไลน์ ได้ทาง   &gt;&gt;&gt;  </a:t>
            </a:r>
            <a:r>
              <a:rPr lang="en-US" sz="2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https://bcsservices.nbtc.go.th/queue/</a:t>
            </a:r>
            <a:br>
              <a:rPr lang="en-US" sz="20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2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หรือ ท่านสามารถ ไปยืนยันตนเอง ที่สำนักงาน </a:t>
            </a:r>
            <a:r>
              <a:rPr lang="th-TH" sz="20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กสทช</a:t>
            </a:r>
            <a:r>
              <a:rPr lang="th-TH" sz="2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. เขต / ภาค ได้ด้วย</a:t>
            </a:r>
            <a:r>
              <a:rPr lang="th-TH" sz="2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ตนเอง</a:t>
            </a:r>
            <a:br>
              <a:rPr lang="th-TH" sz="2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endParaRPr lang="th-TH" sz="2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53142" y="77085"/>
            <a:ext cx="11215395" cy="7918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h-TH" sz="2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การให้บริการด้านกิจการกระจายเสียงและโทรทัศน์</a:t>
            </a:r>
            <a:endParaRPr lang="th-TH" sz="2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67265" y="561227"/>
            <a:ext cx="11108267" cy="13944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h-TH" sz="2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เนื่องจากสถานการณ์ระบาดของเชื้อ</a:t>
            </a:r>
            <a:r>
              <a:rPr lang="th-TH" sz="2000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ไวรัส</a:t>
            </a:r>
            <a:r>
              <a:rPr lang="th-TH" sz="2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2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COVID-19 </a:t>
            </a:r>
            <a:r>
              <a:rPr lang="th-TH" sz="2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สำนักการอนุญาตประกอบกิจการกระจายเสียงและโทรทัศน์ (</a:t>
            </a:r>
            <a:r>
              <a:rPr lang="th-TH" sz="2000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ปส</a:t>
            </a:r>
            <a:r>
              <a:rPr lang="th-TH" sz="2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.) </a:t>
            </a:r>
          </a:p>
          <a:p>
            <a:pPr algn="ctr"/>
            <a:r>
              <a:rPr lang="th-TH" sz="2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สำนักงาน </a:t>
            </a:r>
            <a:r>
              <a:rPr lang="th-TH" sz="2000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กสทช</a:t>
            </a:r>
            <a:r>
              <a:rPr lang="th-TH" sz="2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 ขอแจ้งการให้บริการเกี่ยวกับการประกอบกิจการกระจายเสียงและกิจการโทรทัศน์ ในช่วงสถานการณ์การแพร่ระบาดของเชื้อ </a:t>
            </a:r>
            <a:r>
              <a:rPr lang="en-US" sz="2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COVID – 19 </a:t>
            </a:r>
            <a:endParaRPr lang="th-TH" sz="2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r>
              <a:rPr lang="th-TH" sz="2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โดยจะ</a:t>
            </a:r>
            <a:r>
              <a:rPr lang="th-TH" sz="2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เปิด</a:t>
            </a:r>
            <a:r>
              <a:rPr lang="th-TH" sz="2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ให้บริการทางช่องทางออนไลน์เท่านั้น</a:t>
            </a:r>
          </a:p>
          <a:p>
            <a:pPr algn="ctr"/>
            <a:r>
              <a:rPr lang="th-TH" sz="2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เวลา</a:t>
            </a:r>
            <a:r>
              <a:rPr lang="th-TH" sz="2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ทำการ ตั้งแต่ 08.30 - 16.30 น. </a:t>
            </a:r>
          </a:p>
        </p:txBody>
      </p:sp>
      <p:sp>
        <p:nvSpPr>
          <p:cNvPr id="6" name="Right Arrow 5"/>
          <p:cNvSpPr/>
          <p:nvPr/>
        </p:nvSpPr>
        <p:spPr>
          <a:xfrm>
            <a:off x="793446" y="3655363"/>
            <a:ext cx="193525" cy="266463"/>
          </a:xfrm>
          <a:prstGeom prst="rightArrow">
            <a:avLst/>
          </a:prstGeom>
          <a:solidFill>
            <a:srgbClr val="C00000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7" name="Right Arrow 6"/>
          <p:cNvSpPr/>
          <p:nvPr/>
        </p:nvSpPr>
        <p:spPr>
          <a:xfrm>
            <a:off x="793446" y="2573866"/>
            <a:ext cx="193525" cy="266463"/>
          </a:xfrm>
          <a:prstGeom prst="rightArrow">
            <a:avLst/>
          </a:prstGeom>
          <a:solidFill>
            <a:srgbClr val="C00000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67265" y="4018551"/>
            <a:ext cx="11301271" cy="100753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55600" indent="-355600"/>
            <a:r>
              <a:rPr lang="th-TH" sz="2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2. การขอรับบริการ เกี่ยวกับการประกอบกิจการอื่น ๆ หรือ ขอคำปรึกษาด้านอื่น ๆ </a:t>
            </a:r>
          </a:p>
          <a:p>
            <a:pPr marL="355600" indent="-355600"/>
            <a:r>
              <a:rPr lang="th-TH" sz="2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2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สามารถจองคิวเพื่อขอรับบริการได้ทาง &gt;&gt;&gt;  </a:t>
            </a:r>
            <a:r>
              <a:rPr lang="en-US" sz="2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https://bcsservices.nbtc.go.th/queue/</a:t>
            </a:r>
            <a:endParaRPr lang="th-TH" sz="2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/>
          <a:srcRect l="50749" t="28810"/>
          <a:stretch/>
        </p:blipFill>
        <p:spPr>
          <a:xfrm>
            <a:off x="8060881" y="3654957"/>
            <a:ext cx="4033836" cy="3203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206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</TotalTime>
  <Words>110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Angsana New</vt:lpstr>
      <vt:lpstr>Arial</vt:lpstr>
      <vt:lpstr>Calibri</vt:lpstr>
      <vt:lpstr>Calibri Light</vt:lpstr>
      <vt:lpstr>Cordia New</vt:lpstr>
      <vt:lpstr>TH SarabunPSK</vt:lpstr>
      <vt:lpstr>Office Theme</vt:lpstr>
      <vt:lpstr>1. การต่ออายุใบอนุญาตทดลองประกอบกิจการกระจายเสียง กรณีได้ทำการยืนยันตนเองแล้ว  สามารถเข้าใช้งานระบบการยื่นคำขออนุญาตทางอิเล็กทรอนิกส์ สำหรับผู้ประกอบกิจการกระจายเสียงและกิจการโทรทัศน์ (ระบบ E-BCS) ได้ทาง &gt;&gt; https://bcsservices.nbtc.go.th/eservices/  กรณียังไม่ได้ทำการยืนยันตนเอง ท่านสามารถ จองคิวเพื่อขอรับบริการในการ ยืนยันตนเองออนไลน์ ได้ทาง   &gt;&gt;&gt;  https://bcsservices.nbtc.go.th/queue/ หรือ ท่านสามารถ ไปยืนยันตนเอง ที่สำนักงาน กสทช. เขต / ภาค ได้ด้วยตนเอง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ทิวาพร ทองเล็ก</dc:creator>
  <cp:lastModifiedBy>บังอร ไล้ทองคำ</cp:lastModifiedBy>
  <cp:revision>18</cp:revision>
  <cp:lastPrinted>2020-03-30T07:57:18Z</cp:lastPrinted>
  <dcterms:created xsi:type="dcterms:W3CDTF">2020-03-30T07:43:50Z</dcterms:created>
  <dcterms:modified xsi:type="dcterms:W3CDTF">2021-01-06T05:20:40Z</dcterms:modified>
</cp:coreProperties>
</file>