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00BAD-2C5B-4C38-A53B-48E9EFCC4261}" type="datetimeFigureOut">
              <a:rPr lang="th-TH" smtClean="0"/>
              <a:pPr/>
              <a:t>23/06/60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46FF68-6526-4342-8D04-67594B83C68B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new ppt\ปกต้น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:\new ppt\ปกท้าย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600"/>
            <a:ext cx="9144000" cy="6854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new ppt\ส่วนที่ 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691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new ppt\ส่วนที่ 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78376" cy="68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62105" cy="68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kanin.t</dc:creator>
  <cp:lastModifiedBy>nalinthip.l</cp:lastModifiedBy>
  <cp:revision>1</cp:revision>
  <dcterms:created xsi:type="dcterms:W3CDTF">2017-06-22T06:04:09Z</dcterms:created>
  <dcterms:modified xsi:type="dcterms:W3CDTF">2017-06-23T07:07:09Z</dcterms:modified>
</cp:coreProperties>
</file>